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0"/>
  </p:notesMasterIdLst>
  <p:sldIdLst>
    <p:sldId id="256" r:id="rId2"/>
    <p:sldId id="257" r:id="rId3"/>
    <p:sldId id="258" r:id="rId4"/>
    <p:sldId id="270" r:id="rId5"/>
    <p:sldId id="271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8" r:id="rId1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E6D8368-22A8-42EF-9ED4-E6356E941F0B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D76B128-3683-4613-8936-5A84668BE5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785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6B128-3683-4613-8936-5A84668BE520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992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140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742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92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9499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506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190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782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610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71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427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601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509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586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678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330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37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18E42-9B87-49C2-84C4-3EE97679E755}" type="datetimeFigureOut">
              <a:rPr lang="ar-IQ" smtClean="0"/>
              <a:t>24/10/1442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D731E2-06D6-4FB4-B561-4F478DBA7E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4662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/>
              <a:t>نموذج المرض- المعاناة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Disease-illness model</a:t>
            </a:r>
            <a:endParaRPr lang="fa-IR" b="1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586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17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618" y="-1052947"/>
            <a:ext cx="9213273" cy="71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6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765" y="249382"/>
            <a:ext cx="8922326" cy="59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6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891" y="-664801"/>
            <a:ext cx="8894618" cy="75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64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036" y="365125"/>
            <a:ext cx="949036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7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764" y="263236"/>
            <a:ext cx="9005453" cy="59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3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091" y="249382"/>
            <a:ext cx="8589818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69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C:\Users\admin\Desktop\a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24114"/>
            <a:ext cx="10515600" cy="57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C:\Users\admin\Desktop\vv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" y="0"/>
            <a:ext cx="10628086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C:\Users\admin\Desktop\Capture5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61256"/>
            <a:ext cx="10377714" cy="63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C:\Users\admin\Desktop\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1690688"/>
            <a:ext cx="9116291" cy="42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C:\Users\admin\Desktop\009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554182"/>
            <a:ext cx="9767453" cy="562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المنظور الطبي الاحيائي     </a:t>
            </a:r>
            <a:br>
              <a:rPr lang="ar-IQ" dirty="0"/>
            </a:br>
            <a:r>
              <a:rPr lang="ar-IQ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r" rtl="1">
              <a:buNone/>
            </a:pPr>
            <a:r>
              <a:rPr lang="ar-IQ" b="1" dirty="0"/>
              <a:t> </a:t>
            </a:r>
            <a:r>
              <a:rPr lang="ar-IQ" sz="3200" b="1" dirty="0" smtClean="0"/>
              <a:t>1</a:t>
            </a:r>
            <a:r>
              <a:rPr lang="ar-IQ" b="1" dirty="0"/>
              <a:t>.  </a:t>
            </a:r>
            <a:r>
              <a:rPr lang="fa-IR" sz="3600" b="1" dirty="0" smtClean="0"/>
              <a:t>تسلسل </a:t>
            </a:r>
            <a:r>
              <a:rPr lang="ar-IQ" sz="3600" b="1" dirty="0" smtClean="0"/>
              <a:t>الا</a:t>
            </a:r>
            <a:r>
              <a:rPr lang="fa-IR" sz="3600" b="1" dirty="0" smtClean="0"/>
              <a:t>حداث </a:t>
            </a:r>
            <a:r>
              <a:rPr lang="en-US" sz="3200" dirty="0" smtClean="0">
                <a:solidFill>
                  <a:srgbClr val="FF0000"/>
                </a:solidFill>
              </a:rPr>
              <a:t>sequence of events   </a:t>
            </a:r>
          </a:p>
          <a:p>
            <a:pPr marL="109728" indent="0" algn="r" rtl="1">
              <a:buNone/>
            </a:pPr>
            <a:r>
              <a:rPr lang="fa-IR" dirty="0"/>
              <a:t>قبل القيام بتحليـل </a:t>
            </a:r>
            <a:r>
              <a:rPr lang="ar-IQ" dirty="0"/>
              <a:t>الا</a:t>
            </a:r>
            <a:r>
              <a:rPr lang="fa-IR" dirty="0"/>
              <a:t>عـراض </a:t>
            </a:r>
            <a:r>
              <a:rPr lang="ar-IQ" dirty="0"/>
              <a:t>المر</a:t>
            </a:r>
            <a:r>
              <a:rPr lang="fa-IR" dirty="0"/>
              <a:t>ضـية</a:t>
            </a:r>
            <a:r>
              <a:rPr lang="ar-IQ" dirty="0"/>
              <a:t> تحليلا معمقا فمن المفيد للطبيب ان </a:t>
            </a:r>
            <a:r>
              <a:rPr lang="ar-IQ" sz="3200" dirty="0" smtClean="0"/>
              <a:t>يكتشف التسلسل الزمني </a:t>
            </a:r>
            <a:r>
              <a:rPr lang="ar-IQ" dirty="0"/>
              <a:t>للاحداث المتعلقه بجوانب المشكله التي حدد امدها المريض اكتشاف دقيقا .</a:t>
            </a:r>
            <a:endParaRPr lang="fa-IR" sz="3200" dirty="0" smtClean="0"/>
          </a:p>
          <a:p>
            <a:pPr marL="109728" indent="0" algn="r" rtl="1">
              <a:buNone/>
            </a:pPr>
            <a:r>
              <a:rPr lang="ar-IQ" sz="3600" dirty="0" smtClean="0"/>
              <a:t>   </a:t>
            </a:r>
            <a:r>
              <a:rPr lang="ar-IQ" b="1" dirty="0"/>
              <a:t>2.تحليل الا</a:t>
            </a:r>
            <a:r>
              <a:rPr lang="fa-IR" b="1" dirty="0"/>
              <a:t>عـراض ا</a:t>
            </a:r>
            <a:r>
              <a:rPr lang="ar-IQ" b="1" dirty="0"/>
              <a:t>الم</a:t>
            </a:r>
            <a:r>
              <a:rPr lang="fa-IR" b="1" dirty="0"/>
              <a:t>رضـية </a:t>
            </a:r>
            <a:r>
              <a:rPr lang="en-US" sz="3200" dirty="0">
                <a:solidFill>
                  <a:srgbClr val="FF0000"/>
                </a:solidFill>
              </a:rPr>
              <a:t>Symptom analysis </a:t>
            </a:r>
            <a:r>
              <a:rPr lang="ar-IQ" sz="3200" dirty="0">
                <a:solidFill>
                  <a:srgbClr val="FF0000"/>
                </a:solidFill>
              </a:rPr>
              <a:t> </a:t>
            </a:r>
            <a:r>
              <a:rPr lang="ar-IQ" dirty="0"/>
              <a:t>وهنا على الطبيب ان يحلل كل عرض بتمعن</a:t>
            </a:r>
            <a:r>
              <a:rPr lang="fa-IR" dirty="0"/>
              <a:t>، كمــا ينبغــي </a:t>
            </a:r>
            <a:r>
              <a:rPr lang="ar-IQ" dirty="0"/>
              <a:t>تح</a:t>
            </a:r>
            <a:r>
              <a:rPr lang="fa-IR" dirty="0"/>
              <a:t>ليــل </a:t>
            </a:r>
            <a:r>
              <a:rPr lang="ar-IQ" dirty="0"/>
              <a:t>جمي</a:t>
            </a:r>
            <a:r>
              <a:rPr lang="fa-IR" dirty="0"/>
              <a:t>ـع </a:t>
            </a:r>
            <a:r>
              <a:rPr lang="ar-IQ" dirty="0"/>
              <a:t>الا</a:t>
            </a:r>
            <a:r>
              <a:rPr lang="fa-IR" dirty="0"/>
              <a:t>عــراض ا</a:t>
            </a:r>
            <a:r>
              <a:rPr lang="ar-IQ" dirty="0"/>
              <a:t>لتي </a:t>
            </a:r>
            <a:r>
              <a:rPr lang="fa-IR" dirty="0"/>
              <a:t>ير</a:t>
            </a:r>
            <a:r>
              <a:rPr lang="ar-IQ" dirty="0"/>
              <a:t>ت</a:t>
            </a:r>
            <a:r>
              <a:rPr lang="fa-IR" dirty="0"/>
              <a:t>كــز عليــه التــاريخ </a:t>
            </a:r>
            <a:r>
              <a:rPr lang="ar-IQ" dirty="0"/>
              <a:t>المر</a:t>
            </a:r>
            <a:r>
              <a:rPr lang="fa-IR" dirty="0"/>
              <a:t>ضــي</a:t>
            </a:r>
          </a:p>
          <a:p>
            <a:pPr marL="109728" indent="0" algn="r" rtl="1">
              <a:buNone/>
            </a:pPr>
            <a:r>
              <a:rPr lang="fa-IR" dirty="0"/>
              <a:t>التقليدي للحصول على </a:t>
            </a:r>
            <a:r>
              <a:rPr lang="ar-IQ" dirty="0"/>
              <a:t>الم</a:t>
            </a:r>
            <a:r>
              <a:rPr lang="fa-IR" dirty="0"/>
              <a:t>علومات</a:t>
            </a:r>
          </a:p>
          <a:p>
            <a:pPr algn="r" rtl="1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910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C:\Users\admin\Desktop\3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9684656" cy="60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245" y="481733"/>
            <a:ext cx="9364082" cy="53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92453"/>
            <a:ext cx="8596312" cy="3017706"/>
          </a:xfrm>
        </p:spPr>
      </p:pic>
    </p:spTree>
    <p:extLst>
      <p:ext uri="{BB962C8B-B14F-4D97-AF65-F5344CB8AC3E}">
        <p14:creationId xmlns:p14="http://schemas.microsoft.com/office/powerpoint/2010/main" val="12142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764" y="803564"/>
            <a:ext cx="10695709" cy="53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787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85</Words>
  <Application>Microsoft Office PowerPoint</Application>
  <PresentationFormat>Widescreen</PresentationFormat>
  <Paragraphs>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Trebuchet MS</vt:lpstr>
      <vt:lpstr>Wingdings 3</vt:lpstr>
      <vt:lpstr>Facet</vt:lpstr>
      <vt:lpstr>نموذج المرض- المعاناة</vt:lpstr>
      <vt:lpstr>PowerPoint Presentation</vt:lpstr>
      <vt:lpstr>PowerPoint Presentation</vt:lpstr>
      <vt:lpstr>PowerPoint Presentation</vt:lpstr>
      <vt:lpstr>المنظور الطبي الاحيائي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نموذج المرض- المعاناة</dc:title>
  <dc:creator>Ghufran Jaafar Al Seraih</dc:creator>
  <cp:lastModifiedBy>Ghufran Jaafar Al Seraih</cp:lastModifiedBy>
  <cp:revision>9</cp:revision>
  <dcterms:created xsi:type="dcterms:W3CDTF">2021-06-04T17:17:52Z</dcterms:created>
  <dcterms:modified xsi:type="dcterms:W3CDTF">2021-06-04T18:09:32Z</dcterms:modified>
</cp:coreProperties>
</file>